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6" r:id="rId2"/>
    <p:sldId id="257" r:id="rId3"/>
    <p:sldId id="258" r:id="rId4"/>
    <p:sldId id="263" r:id="rId5"/>
    <p:sldId id="261" r:id="rId6"/>
    <p:sldId id="262" r:id="rId7"/>
    <p:sldId id="264" r:id="rId8"/>
    <p:sldId id="265" r:id="rId9"/>
    <p:sldId id="266" r:id="rId10"/>
    <p:sldId id="260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5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89872" autoAdjust="0"/>
  </p:normalViewPr>
  <p:slideViewPr>
    <p:cSldViewPr snapToGrid="0">
      <p:cViewPr varScale="1">
        <p:scale>
          <a:sx n="103" d="100"/>
          <a:sy n="103" d="100"/>
        </p:scale>
        <p:origin x="7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E77EE-5020-4DA0-A0D7-97DD5BA7B47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B9EB7-849F-419A-B93D-79934C8A7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954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Install AD CA</a:t>
            </a:r>
          </a:p>
          <a:p>
            <a:r>
              <a:rPr lang="en-GB" dirty="0" smtClean="0"/>
              <a:t>Configure</a:t>
            </a:r>
            <a:r>
              <a:rPr lang="en-GB" baseline="0" dirty="0" smtClean="0"/>
              <a:t> computer Cert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B9EB7-849F-419A-B93D-79934C8A710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669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Configure computer cert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Enable</a:t>
            </a:r>
            <a:r>
              <a:rPr lang="en-GB" baseline="0" dirty="0" smtClean="0"/>
              <a:t> computer cert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B9EB7-849F-419A-B93D-79934C8A710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60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Enable computer cert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B9EB7-849F-419A-B93D-79934C8A710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75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8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93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72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67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974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5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769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04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5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47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04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70A3F-3ABC-42D5-ADEB-728C63B083A3}" type="datetimeFigureOut">
              <a:rPr lang="en-GB" smtClean="0"/>
              <a:t>12/12/2017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840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ynda.com/Windows-Server-tutorials/Overview-Network-Policy-Server-NPS/459490/505660-4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Queen’s College</a:t>
            </a:r>
            <a:br>
              <a:rPr lang="en-GB" dirty="0" smtClean="0"/>
            </a:br>
            <a:r>
              <a:rPr lang="en-GB" dirty="0" smtClean="0"/>
              <a:t>IT Open Morning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Microsoft Network Policy Server + VLANs/ACLs</a:t>
            </a:r>
          </a:p>
        </p:txBody>
      </p:sp>
    </p:spTree>
    <p:extLst>
      <p:ext uri="{BB962C8B-B14F-4D97-AF65-F5344CB8AC3E}">
        <p14:creationId xmlns:p14="http://schemas.microsoft.com/office/powerpoint/2010/main" val="73053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it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Network Policy Server</a:t>
            </a:r>
            <a:endParaRPr lang="en-GB" dirty="0"/>
          </a:p>
          <a:p>
            <a:pPr lvl="1"/>
            <a:r>
              <a:rPr lang="en-GB" dirty="0" smtClean="0"/>
              <a:t>Authenticates devices based on</a:t>
            </a:r>
          </a:p>
          <a:p>
            <a:pPr lvl="2"/>
            <a:r>
              <a:rPr lang="en-GB" dirty="0" smtClean="0"/>
              <a:t>802.1x Credentials</a:t>
            </a:r>
          </a:p>
          <a:p>
            <a:pPr lvl="3"/>
            <a:r>
              <a:rPr lang="en-GB" dirty="0" smtClean="0"/>
              <a:t>Username/Password</a:t>
            </a:r>
          </a:p>
          <a:p>
            <a:pPr lvl="3"/>
            <a:r>
              <a:rPr lang="en-GB" dirty="0" smtClean="0"/>
              <a:t>Certificate</a:t>
            </a:r>
          </a:p>
          <a:p>
            <a:pPr lvl="2"/>
            <a:r>
              <a:rPr lang="en-GB" dirty="0" smtClean="0"/>
              <a:t>MAC Address</a:t>
            </a:r>
          </a:p>
          <a:p>
            <a:pPr lvl="1"/>
            <a:r>
              <a:rPr lang="en-GB" dirty="0" smtClean="0"/>
              <a:t>Places the client in the correct VLAN + send other RADIUS Attributes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46325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Alternatives…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Bradford Network Sentry</a:t>
            </a:r>
          </a:p>
          <a:p>
            <a:r>
              <a:rPr lang="en-GB" dirty="0" smtClean="0"/>
              <a:t>Aruba Clear Pass</a:t>
            </a:r>
          </a:p>
          <a:p>
            <a:r>
              <a:rPr lang="en-GB" dirty="0" err="1" smtClean="0"/>
              <a:t>PacketFence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157087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165100"/>
            <a:ext cx="10515600" cy="1325563"/>
          </a:xfrm>
        </p:spPr>
        <p:txBody>
          <a:bodyPr/>
          <a:lstStyle/>
          <a:p>
            <a:r>
              <a:rPr lang="en-GB" dirty="0" smtClean="0"/>
              <a:t>Network Switch </a:t>
            </a:r>
            <a:r>
              <a:rPr lang="en-GB" dirty="0" err="1" smtClean="0"/>
              <a:t>Config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90500" y="169068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radius-server host </a:t>
            </a:r>
            <a:r>
              <a:rPr lang="en-GB" dirty="0" smtClean="0"/>
              <a:t>172.16.0.2 key &lt;key!!&gt;</a:t>
            </a:r>
          </a:p>
          <a:p>
            <a:r>
              <a:rPr lang="en-GB" dirty="0" smtClean="0"/>
              <a:t>radius-server </a:t>
            </a:r>
            <a:r>
              <a:rPr lang="en-GB" dirty="0"/>
              <a:t>dead-time 1</a:t>
            </a:r>
          </a:p>
          <a:p>
            <a:r>
              <a:rPr lang="en-GB" dirty="0"/>
              <a:t>radius-server timeout 3</a:t>
            </a:r>
          </a:p>
          <a:p>
            <a:r>
              <a:rPr lang="en-GB" dirty="0"/>
              <a:t>radius-server retransmit 2</a:t>
            </a:r>
          </a:p>
          <a:p>
            <a:r>
              <a:rPr lang="en-GB" dirty="0" err="1"/>
              <a:t>aaa</a:t>
            </a:r>
            <a:r>
              <a:rPr lang="en-GB" dirty="0"/>
              <a:t> authentication login privilege-mode</a:t>
            </a:r>
          </a:p>
          <a:p>
            <a:r>
              <a:rPr lang="en-GB" dirty="0" err="1"/>
              <a:t>aaa</a:t>
            </a:r>
            <a:r>
              <a:rPr lang="en-GB" dirty="0"/>
              <a:t> authentication </a:t>
            </a:r>
            <a:r>
              <a:rPr lang="en-GB" dirty="0" err="1"/>
              <a:t>ssh</a:t>
            </a:r>
            <a:r>
              <a:rPr lang="en-GB" dirty="0"/>
              <a:t> login radius local</a:t>
            </a:r>
          </a:p>
          <a:p>
            <a:r>
              <a:rPr lang="en-GB" dirty="0" err="1"/>
              <a:t>aaa</a:t>
            </a:r>
            <a:r>
              <a:rPr lang="en-GB" dirty="0"/>
              <a:t> authentication </a:t>
            </a:r>
            <a:r>
              <a:rPr lang="en-GB" dirty="0" err="1"/>
              <a:t>ssh</a:t>
            </a:r>
            <a:r>
              <a:rPr lang="en-GB" dirty="0"/>
              <a:t> enable radius local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</a:t>
            </a:r>
            <a:r>
              <a:rPr lang="en-GB" dirty="0" err="1"/>
              <a:t>addr</a:t>
            </a:r>
            <a:r>
              <a:rPr lang="en-GB" dirty="0"/>
              <a:t>-format no-delimiter</a:t>
            </a:r>
          </a:p>
        </p:txBody>
      </p:sp>
      <p:sp>
        <p:nvSpPr>
          <p:cNvPr id="6" name="Rectangle 5"/>
          <p:cNvSpPr/>
          <p:nvPr/>
        </p:nvSpPr>
        <p:spPr>
          <a:xfrm>
            <a:off x="6286500" y="1027906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/>
              <a:t>aaa</a:t>
            </a:r>
            <a:r>
              <a:rPr lang="en-GB" dirty="0"/>
              <a:t> port-access </a:t>
            </a:r>
            <a:r>
              <a:rPr lang="en-GB" dirty="0" err="1"/>
              <a:t>gvrp-vlans</a:t>
            </a:r>
            <a:endParaRPr lang="en-GB" dirty="0"/>
          </a:p>
          <a:p>
            <a:r>
              <a:rPr lang="en-GB" dirty="0" err="1"/>
              <a:t>aaa</a:t>
            </a:r>
            <a:r>
              <a:rPr lang="en-GB" dirty="0"/>
              <a:t> authentication port-access </a:t>
            </a:r>
            <a:r>
              <a:rPr lang="en-GB" dirty="0" err="1"/>
              <a:t>eap</a:t>
            </a:r>
            <a:r>
              <a:rPr lang="en-GB" dirty="0"/>
              <a:t>-radius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quiet-period 30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</a:t>
            </a:r>
            <a:r>
              <a:rPr lang="en-GB" dirty="0" err="1"/>
              <a:t>tx</a:t>
            </a:r>
            <a:r>
              <a:rPr lang="en-GB" dirty="0"/>
              <a:t>-period 2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supplicant-timeout 2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server-timeout 10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max-requests 3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</a:t>
            </a:r>
            <a:r>
              <a:rPr lang="en-GB" dirty="0" err="1"/>
              <a:t>reauth</a:t>
            </a:r>
            <a:r>
              <a:rPr lang="en-GB" dirty="0"/>
              <a:t>-period 600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</a:t>
            </a:r>
            <a:r>
              <a:rPr lang="en-GB" dirty="0" err="1"/>
              <a:t>auth</a:t>
            </a:r>
            <a:r>
              <a:rPr lang="en-GB" dirty="0"/>
              <a:t>-vid 1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1-8 client-limit 3</a:t>
            </a:r>
          </a:p>
          <a:p>
            <a:r>
              <a:rPr lang="en-GB" dirty="0" err="1"/>
              <a:t>aaa</a:t>
            </a:r>
            <a:r>
              <a:rPr lang="en-GB" dirty="0"/>
              <a:t> port-access authenticator active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logoff-period 862400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quiet-period 30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server-timeout 10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</a:t>
            </a:r>
            <a:r>
              <a:rPr lang="en-GB" dirty="0" err="1"/>
              <a:t>reauth</a:t>
            </a:r>
            <a:r>
              <a:rPr lang="en-GB" dirty="0"/>
              <a:t>-period 600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</a:t>
            </a:r>
            <a:r>
              <a:rPr lang="en-GB" dirty="0" err="1"/>
              <a:t>unauth</a:t>
            </a:r>
            <a:r>
              <a:rPr lang="en-GB" dirty="0"/>
              <a:t>-vid 97</a:t>
            </a:r>
          </a:p>
          <a:p>
            <a:r>
              <a:rPr lang="en-GB" dirty="0" err="1"/>
              <a:t>aaa</a:t>
            </a:r>
            <a:r>
              <a:rPr lang="en-GB" dirty="0"/>
              <a:t> port-access mac-based 1-8 </a:t>
            </a:r>
            <a:r>
              <a:rPr lang="en-GB" dirty="0" err="1"/>
              <a:t>addr</a:t>
            </a:r>
            <a:r>
              <a:rPr lang="en-GB" dirty="0"/>
              <a:t>-limit 3</a:t>
            </a:r>
          </a:p>
          <a:p>
            <a:r>
              <a:rPr lang="en-GB" dirty="0" err="1"/>
              <a:t>aaa</a:t>
            </a:r>
            <a:r>
              <a:rPr lang="en-GB" dirty="0"/>
              <a:t> port-access 1-8 controlled-direction in</a:t>
            </a:r>
          </a:p>
        </p:txBody>
      </p:sp>
    </p:spTree>
    <p:extLst>
      <p:ext uri="{BB962C8B-B14F-4D97-AF65-F5344CB8AC3E}">
        <p14:creationId xmlns:p14="http://schemas.microsoft.com/office/powerpoint/2010/main" val="1428750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nstall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4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Configure Cer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8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 Enable computer cert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730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0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 Auto enrol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9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215" y="0"/>
            <a:ext cx="903357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92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3" y="0"/>
            <a:ext cx="9134475" cy="684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898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225" y="0"/>
            <a:ext cx="91678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74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9437" y="147637"/>
            <a:ext cx="5253038" cy="647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43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266700"/>
            <a:ext cx="73152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441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49" y="400050"/>
            <a:ext cx="4021667" cy="2895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8" y="3514725"/>
            <a:ext cx="4037867" cy="2514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0" y="206564"/>
            <a:ext cx="4914900" cy="28825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8350" y="3295650"/>
            <a:ext cx="4914900" cy="317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214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" y="190500"/>
            <a:ext cx="4367213" cy="32179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937" y="190500"/>
            <a:ext cx="7019925" cy="3667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005" y="3487322"/>
            <a:ext cx="5757863" cy="328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373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7" y="200024"/>
            <a:ext cx="5627061" cy="3248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9860" y="271463"/>
            <a:ext cx="6016389" cy="49291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1650" y="3128246"/>
            <a:ext cx="4041148" cy="356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93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962" y="285750"/>
            <a:ext cx="8220075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782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006" y="743097"/>
            <a:ext cx="9043988" cy="53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913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287" y="180974"/>
            <a:ext cx="7900988" cy="642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71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794" y="247835"/>
            <a:ext cx="7872413" cy="636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345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669" y="278740"/>
            <a:ext cx="9110663" cy="630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41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195263"/>
            <a:ext cx="11715750" cy="646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863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657" y="214605"/>
            <a:ext cx="10046686" cy="6338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8993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ACLS Slide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4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Reading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Lynda.com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www.lynda.com/Windows-Server-tutorials/Overview-Network-Policy-Server-NPS/459490/505660-4.html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037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222</Words>
  <Application>Microsoft Office PowerPoint</Application>
  <PresentationFormat>Widescreen</PresentationFormat>
  <Paragraphs>54</Paragraphs>
  <Slides>25</Slides>
  <Notes>3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The Queen’s College IT Open Morning</vt:lpstr>
      <vt:lpstr>What does it do?</vt:lpstr>
      <vt:lpstr>Alternatives…</vt:lpstr>
      <vt:lpstr>Network Switch Config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ACLS Slide</vt:lpstr>
      <vt:lpstr>Further Reading</vt:lpstr>
    </vt:vector>
  </TitlesOfParts>
  <Company>The Queen's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Queen’s College IT Open Morning</dc:title>
  <dc:creator>James Preston</dc:creator>
  <cp:lastModifiedBy>James Preston</cp:lastModifiedBy>
  <cp:revision>33</cp:revision>
  <dcterms:created xsi:type="dcterms:W3CDTF">2017-11-22T16:12:44Z</dcterms:created>
  <dcterms:modified xsi:type="dcterms:W3CDTF">2017-12-12T10:58:14Z</dcterms:modified>
</cp:coreProperties>
</file>