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57" r:id="rId5"/>
    <p:sldId id="263" r:id="rId6"/>
    <p:sldId id="264" r:id="rId7"/>
    <p:sldId id="265" r:id="rId8"/>
    <p:sldId id="260" r:id="rId9"/>
    <p:sldId id="262" r:id="rId10"/>
    <p:sldId id="261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85802" autoAdjust="0"/>
  </p:normalViewPr>
  <p:slideViewPr>
    <p:cSldViewPr snapToGrid="0">
      <p:cViewPr varScale="1">
        <p:scale>
          <a:sx n="112" d="100"/>
          <a:sy n="112" d="100"/>
        </p:scale>
        <p:origin x="7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CE7C3D-8017-4F69-B6E2-132EAB6C0F0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AE97D3-A652-4E08-8DAF-192113CDDB2D}">
      <dgm:prSet/>
      <dgm:spPr/>
      <dgm:t>
        <a:bodyPr/>
        <a:lstStyle/>
        <a:p>
          <a:pPr rtl="0"/>
          <a:r>
            <a:rPr lang="en-GB" dirty="0" smtClean="0"/>
            <a:t>Get a overview of some of the tools we use</a:t>
          </a:r>
          <a:endParaRPr lang="en-GB" dirty="0"/>
        </a:p>
      </dgm:t>
    </dgm:pt>
    <dgm:pt modelId="{CAA272D9-161C-4C42-BD5E-23DC2FA11206}" type="parTrans" cxnId="{1B36A371-76FC-42B6-8CD3-4A1EB6CDBB19}">
      <dgm:prSet/>
      <dgm:spPr/>
      <dgm:t>
        <a:bodyPr/>
        <a:lstStyle/>
        <a:p>
          <a:endParaRPr lang="en-US"/>
        </a:p>
      </dgm:t>
    </dgm:pt>
    <dgm:pt modelId="{F79FBE3D-C14F-4FDA-B832-2E49ECF93C3B}" type="sibTrans" cxnId="{1B36A371-76FC-42B6-8CD3-4A1EB6CDBB19}">
      <dgm:prSet/>
      <dgm:spPr/>
      <dgm:t>
        <a:bodyPr/>
        <a:lstStyle/>
        <a:p>
          <a:endParaRPr lang="en-US"/>
        </a:p>
      </dgm:t>
    </dgm:pt>
    <dgm:pt modelId="{72045F56-0892-4168-B703-866FD68ED04A}">
      <dgm:prSet/>
      <dgm:spPr/>
      <dgm:t>
        <a:bodyPr/>
        <a:lstStyle/>
        <a:p>
          <a:pPr rtl="0"/>
          <a:r>
            <a:rPr lang="en-GB" dirty="0" smtClean="0"/>
            <a:t>Find out where to go to get more information</a:t>
          </a:r>
          <a:endParaRPr lang="en-GB" dirty="0"/>
        </a:p>
      </dgm:t>
    </dgm:pt>
    <dgm:pt modelId="{F89241ED-7BB2-4104-BAF1-5470C1E48850}" type="parTrans" cxnId="{778577BB-CD24-42CA-8D61-36D78DC3CA7B}">
      <dgm:prSet/>
      <dgm:spPr/>
      <dgm:t>
        <a:bodyPr/>
        <a:lstStyle/>
        <a:p>
          <a:endParaRPr lang="en-US"/>
        </a:p>
      </dgm:t>
    </dgm:pt>
    <dgm:pt modelId="{0DF29423-76B4-492E-8B5A-A9D251E203EF}" type="sibTrans" cxnId="{778577BB-CD24-42CA-8D61-36D78DC3CA7B}">
      <dgm:prSet/>
      <dgm:spPr/>
      <dgm:t>
        <a:bodyPr/>
        <a:lstStyle/>
        <a:p>
          <a:endParaRPr lang="en-US"/>
        </a:p>
      </dgm:t>
    </dgm:pt>
    <dgm:pt modelId="{91C9B3F2-2FAC-42A6-9F43-FDD5013172B1}">
      <dgm:prSet/>
      <dgm:spPr/>
      <dgm:t>
        <a:bodyPr/>
        <a:lstStyle/>
        <a:p>
          <a:pPr rtl="0"/>
          <a:r>
            <a:rPr lang="en-GB" dirty="0" smtClean="0"/>
            <a:t>Installations</a:t>
          </a:r>
          <a:endParaRPr lang="en-GB" dirty="0"/>
        </a:p>
      </dgm:t>
    </dgm:pt>
    <dgm:pt modelId="{254C72C8-581E-4BD8-B64F-923B8BEF0E14}" type="parTrans" cxnId="{51E21A85-1137-470A-AB19-9CCBDBBEBB36}">
      <dgm:prSet/>
      <dgm:spPr/>
      <dgm:t>
        <a:bodyPr/>
        <a:lstStyle/>
        <a:p>
          <a:endParaRPr lang="en-US"/>
        </a:p>
      </dgm:t>
    </dgm:pt>
    <dgm:pt modelId="{C14B2B8F-078B-4B24-90DB-7E5EDAA91513}" type="sibTrans" cxnId="{51E21A85-1137-470A-AB19-9CCBDBBEBB36}">
      <dgm:prSet/>
      <dgm:spPr/>
      <dgm:t>
        <a:bodyPr/>
        <a:lstStyle/>
        <a:p>
          <a:endParaRPr lang="en-US"/>
        </a:p>
      </dgm:t>
    </dgm:pt>
    <dgm:pt modelId="{E1FADF76-11F9-40AF-980E-F60BE5885163}">
      <dgm:prSet/>
      <dgm:spPr/>
      <dgm:t>
        <a:bodyPr/>
        <a:lstStyle/>
        <a:p>
          <a:pPr rtl="0"/>
          <a:r>
            <a:rPr lang="en-GB" dirty="0" smtClean="0"/>
            <a:t>Operations</a:t>
          </a:r>
          <a:endParaRPr lang="en-GB" dirty="0"/>
        </a:p>
      </dgm:t>
    </dgm:pt>
    <dgm:pt modelId="{7094E75D-4961-4A67-BE99-0F7EAAE3E3EE}" type="parTrans" cxnId="{4C2F4243-24B7-4716-A8AB-ACB499EAD28B}">
      <dgm:prSet/>
      <dgm:spPr/>
      <dgm:t>
        <a:bodyPr/>
        <a:lstStyle/>
        <a:p>
          <a:endParaRPr lang="en-US"/>
        </a:p>
      </dgm:t>
    </dgm:pt>
    <dgm:pt modelId="{4226ABE3-B4FB-4F12-9E94-91F9CE7D619A}" type="sibTrans" cxnId="{4C2F4243-24B7-4716-A8AB-ACB499EAD28B}">
      <dgm:prSet/>
      <dgm:spPr/>
      <dgm:t>
        <a:bodyPr/>
        <a:lstStyle/>
        <a:p>
          <a:endParaRPr lang="en-US"/>
        </a:p>
      </dgm:t>
    </dgm:pt>
    <dgm:pt modelId="{A359BCDD-5489-4FC6-8B2C-EFD73B82BFC8}">
      <dgm:prSet/>
      <dgm:spPr/>
      <dgm:t>
        <a:bodyPr/>
        <a:lstStyle/>
        <a:p>
          <a:pPr rtl="0"/>
          <a:r>
            <a:rPr lang="en-GB" dirty="0" smtClean="0"/>
            <a:t>Lynda.com</a:t>
          </a:r>
          <a:endParaRPr lang="en-GB" dirty="0"/>
        </a:p>
      </dgm:t>
    </dgm:pt>
    <dgm:pt modelId="{8BBF608E-4617-4132-923A-D5EFEEB90534}" type="parTrans" cxnId="{728D858F-A1FE-436A-B5E9-F7EEC8017039}">
      <dgm:prSet/>
      <dgm:spPr/>
      <dgm:t>
        <a:bodyPr/>
        <a:lstStyle/>
        <a:p>
          <a:endParaRPr lang="en-US"/>
        </a:p>
      </dgm:t>
    </dgm:pt>
    <dgm:pt modelId="{2DED3332-AA50-43DC-B2B3-37654AC5B52A}" type="sibTrans" cxnId="{728D858F-A1FE-436A-B5E9-F7EEC8017039}">
      <dgm:prSet/>
      <dgm:spPr/>
      <dgm:t>
        <a:bodyPr/>
        <a:lstStyle/>
        <a:p>
          <a:endParaRPr lang="en-US"/>
        </a:p>
      </dgm:t>
    </dgm:pt>
    <dgm:pt modelId="{9CE7C678-0207-43BD-977B-498252A89B6E}">
      <dgm:prSet/>
      <dgm:spPr/>
      <dgm:t>
        <a:bodyPr/>
        <a:lstStyle/>
        <a:p>
          <a:pPr rtl="0"/>
          <a:r>
            <a:rPr lang="en-GB" dirty="0" smtClean="0"/>
            <a:t>myworldofit.net</a:t>
          </a:r>
          <a:endParaRPr lang="en-GB" dirty="0"/>
        </a:p>
      </dgm:t>
    </dgm:pt>
    <dgm:pt modelId="{28DE5D6E-A7AB-49B4-8B5C-5C3D02F4E128}" type="parTrans" cxnId="{A3DDF1ED-0B1C-43BA-A9BA-B1713C69FEBA}">
      <dgm:prSet/>
      <dgm:spPr/>
      <dgm:t>
        <a:bodyPr/>
        <a:lstStyle/>
        <a:p>
          <a:endParaRPr lang="en-US"/>
        </a:p>
      </dgm:t>
    </dgm:pt>
    <dgm:pt modelId="{1D6F8B1E-CDA7-4EFB-9EA3-BBDEB64E42DE}" type="sibTrans" cxnId="{A3DDF1ED-0B1C-43BA-A9BA-B1713C69FEBA}">
      <dgm:prSet/>
      <dgm:spPr/>
      <dgm:t>
        <a:bodyPr/>
        <a:lstStyle/>
        <a:p>
          <a:endParaRPr lang="en-US"/>
        </a:p>
      </dgm:t>
    </dgm:pt>
    <dgm:pt modelId="{1D68C882-843A-484B-ADB9-4DEC432B08CF}">
      <dgm:prSet/>
      <dgm:spPr/>
      <dgm:t>
        <a:bodyPr/>
        <a:lstStyle/>
        <a:p>
          <a:pPr rtl="0"/>
          <a:r>
            <a:rPr lang="en-GB" dirty="0" smtClean="0"/>
            <a:t>Other resources</a:t>
          </a:r>
          <a:endParaRPr lang="en-GB" dirty="0"/>
        </a:p>
      </dgm:t>
    </dgm:pt>
    <dgm:pt modelId="{8D16CD37-2399-4F9D-BADE-517EFEDB0AF2}" type="parTrans" cxnId="{12A08C29-A723-419B-83BC-DB1253513184}">
      <dgm:prSet/>
      <dgm:spPr/>
      <dgm:t>
        <a:bodyPr/>
        <a:lstStyle/>
        <a:p>
          <a:endParaRPr lang="en-US"/>
        </a:p>
      </dgm:t>
    </dgm:pt>
    <dgm:pt modelId="{C000AC62-F188-4B74-8D28-8279A7917128}" type="sibTrans" cxnId="{12A08C29-A723-419B-83BC-DB1253513184}">
      <dgm:prSet/>
      <dgm:spPr/>
      <dgm:t>
        <a:bodyPr/>
        <a:lstStyle/>
        <a:p>
          <a:endParaRPr lang="en-US"/>
        </a:p>
      </dgm:t>
    </dgm:pt>
    <dgm:pt modelId="{866DF884-D909-487C-B888-0CFD2192A4A3}" type="pres">
      <dgm:prSet presAssocID="{6ECE7C3D-8017-4F69-B6E2-132EAB6C0F0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7743CF-1340-4683-ACE3-C19442FA5038}" type="pres">
      <dgm:prSet presAssocID="{BBAE97D3-A652-4E08-8DAF-192113CDDB2D}" presName="composite" presStyleCnt="0"/>
      <dgm:spPr/>
    </dgm:pt>
    <dgm:pt modelId="{DAB7B0B2-FFD2-4DC2-9E42-F485FAF7DFD7}" type="pres">
      <dgm:prSet presAssocID="{BBAE97D3-A652-4E08-8DAF-192113CDDB2D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B41596-C755-4942-ABD7-74472C9D5ECD}" type="pres">
      <dgm:prSet presAssocID="{BBAE97D3-A652-4E08-8DAF-192113CDDB2D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319B05-A371-4BBE-A4E4-9BDD44C7CD66}" type="pres">
      <dgm:prSet presAssocID="{F79FBE3D-C14F-4FDA-B832-2E49ECF93C3B}" presName="space" presStyleCnt="0"/>
      <dgm:spPr/>
    </dgm:pt>
    <dgm:pt modelId="{9A71DBFE-48FF-4A7F-BBC7-C3C0385FEE59}" type="pres">
      <dgm:prSet presAssocID="{72045F56-0892-4168-B703-866FD68ED04A}" presName="composite" presStyleCnt="0"/>
      <dgm:spPr/>
    </dgm:pt>
    <dgm:pt modelId="{C07CA9B2-4665-42DC-B5F6-E6C1611C64C7}" type="pres">
      <dgm:prSet presAssocID="{72045F56-0892-4168-B703-866FD68ED04A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58B5A1-FCC9-4E84-BF90-6CA62FF1E689}" type="pres">
      <dgm:prSet presAssocID="{72045F56-0892-4168-B703-866FD68ED04A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0A103A-B778-491D-914D-CDD8BC152557}" type="presOf" srcId="{E1FADF76-11F9-40AF-980E-F60BE5885163}" destId="{5CB41596-C755-4942-ABD7-74472C9D5ECD}" srcOrd="0" destOrd="1" presId="urn:microsoft.com/office/officeart/2005/8/layout/hList1"/>
    <dgm:cxn modelId="{728D858F-A1FE-436A-B5E9-F7EEC8017039}" srcId="{72045F56-0892-4168-B703-866FD68ED04A}" destId="{A359BCDD-5489-4FC6-8B2C-EFD73B82BFC8}" srcOrd="0" destOrd="0" parTransId="{8BBF608E-4617-4132-923A-D5EFEEB90534}" sibTransId="{2DED3332-AA50-43DC-B2B3-37654AC5B52A}"/>
    <dgm:cxn modelId="{1B36A371-76FC-42B6-8CD3-4A1EB6CDBB19}" srcId="{6ECE7C3D-8017-4F69-B6E2-132EAB6C0F0F}" destId="{BBAE97D3-A652-4E08-8DAF-192113CDDB2D}" srcOrd="0" destOrd="0" parTransId="{CAA272D9-161C-4C42-BD5E-23DC2FA11206}" sibTransId="{F79FBE3D-C14F-4FDA-B832-2E49ECF93C3B}"/>
    <dgm:cxn modelId="{778577BB-CD24-42CA-8D61-36D78DC3CA7B}" srcId="{6ECE7C3D-8017-4F69-B6E2-132EAB6C0F0F}" destId="{72045F56-0892-4168-B703-866FD68ED04A}" srcOrd="1" destOrd="0" parTransId="{F89241ED-7BB2-4104-BAF1-5470C1E48850}" sibTransId="{0DF29423-76B4-492E-8B5A-A9D251E203EF}"/>
    <dgm:cxn modelId="{2DBFB4E3-6948-413B-AA9F-DB842BD1C4E0}" type="presOf" srcId="{BBAE97D3-A652-4E08-8DAF-192113CDDB2D}" destId="{DAB7B0B2-FFD2-4DC2-9E42-F485FAF7DFD7}" srcOrd="0" destOrd="0" presId="urn:microsoft.com/office/officeart/2005/8/layout/hList1"/>
    <dgm:cxn modelId="{53313627-7CB4-4E0F-926A-D60526CE9E5F}" type="presOf" srcId="{1D68C882-843A-484B-ADB9-4DEC432B08CF}" destId="{8658B5A1-FCC9-4E84-BF90-6CA62FF1E689}" srcOrd="0" destOrd="2" presId="urn:microsoft.com/office/officeart/2005/8/layout/hList1"/>
    <dgm:cxn modelId="{A3DDF1ED-0B1C-43BA-A9BA-B1713C69FEBA}" srcId="{72045F56-0892-4168-B703-866FD68ED04A}" destId="{9CE7C678-0207-43BD-977B-498252A89B6E}" srcOrd="1" destOrd="0" parTransId="{28DE5D6E-A7AB-49B4-8B5C-5C3D02F4E128}" sibTransId="{1D6F8B1E-CDA7-4EFB-9EA3-BBDEB64E42DE}"/>
    <dgm:cxn modelId="{1D3B1062-9455-487D-AAA8-7770553D8F26}" type="presOf" srcId="{6ECE7C3D-8017-4F69-B6E2-132EAB6C0F0F}" destId="{866DF884-D909-487C-B888-0CFD2192A4A3}" srcOrd="0" destOrd="0" presId="urn:microsoft.com/office/officeart/2005/8/layout/hList1"/>
    <dgm:cxn modelId="{0C52E1F7-75D0-4D1C-A520-6589B590C2C9}" type="presOf" srcId="{72045F56-0892-4168-B703-866FD68ED04A}" destId="{C07CA9B2-4665-42DC-B5F6-E6C1611C64C7}" srcOrd="0" destOrd="0" presId="urn:microsoft.com/office/officeart/2005/8/layout/hList1"/>
    <dgm:cxn modelId="{A8B0352E-23EE-4170-8776-6BEFDCBFEBD0}" type="presOf" srcId="{A359BCDD-5489-4FC6-8B2C-EFD73B82BFC8}" destId="{8658B5A1-FCC9-4E84-BF90-6CA62FF1E689}" srcOrd="0" destOrd="0" presId="urn:microsoft.com/office/officeart/2005/8/layout/hList1"/>
    <dgm:cxn modelId="{4C2F4243-24B7-4716-A8AB-ACB499EAD28B}" srcId="{BBAE97D3-A652-4E08-8DAF-192113CDDB2D}" destId="{E1FADF76-11F9-40AF-980E-F60BE5885163}" srcOrd="1" destOrd="0" parTransId="{7094E75D-4961-4A67-BE99-0F7EAAE3E3EE}" sibTransId="{4226ABE3-B4FB-4F12-9E94-91F9CE7D619A}"/>
    <dgm:cxn modelId="{657ABDAF-7674-4E09-B179-C47F3D83A298}" type="presOf" srcId="{9CE7C678-0207-43BD-977B-498252A89B6E}" destId="{8658B5A1-FCC9-4E84-BF90-6CA62FF1E689}" srcOrd="0" destOrd="1" presId="urn:microsoft.com/office/officeart/2005/8/layout/hList1"/>
    <dgm:cxn modelId="{51E21A85-1137-470A-AB19-9CCBDBBEBB36}" srcId="{BBAE97D3-A652-4E08-8DAF-192113CDDB2D}" destId="{91C9B3F2-2FAC-42A6-9F43-FDD5013172B1}" srcOrd="0" destOrd="0" parTransId="{254C72C8-581E-4BD8-B64F-923B8BEF0E14}" sibTransId="{C14B2B8F-078B-4B24-90DB-7E5EDAA91513}"/>
    <dgm:cxn modelId="{5CF9554D-827E-42DF-898F-B31ED3DD4F46}" type="presOf" srcId="{91C9B3F2-2FAC-42A6-9F43-FDD5013172B1}" destId="{5CB41596-C755-4942-ABD7-74472C9D5ECD}" srcOrd="0" destOrd="0" presId="urn:microsoft.com/office/officeart/2005/8/layout/hList1"/>
    <dgm:cxn modelId="{12A08C29-A723-419B-83BC-DB1253513184}" srcId="{72045F56-0892-4168-B703-866FD68ED04A}" destId="{1D68C882-843A-484B-ADB9-4DEC432B08CF}" srcOrd="2" destOrd="0" parTransId="{8D16CD37-2399-4F9D-BADE-517EFEDB0AF2}" sibTransId="{C000AC62-F188-4B74-8D28-8279A7917128}"/>
    <dgm:cxn modelId="{41297BCE-FDA9-49EE-844E-58F32F36CA0F}" type="presParOf" srcId="{866DF884-D909-487C-B888-0CFD2192A4A3}" destId="{B27743CF-1340-4683-ACE3-C19442FA5038}" srcOrd="0" destOrd="0" presId="urn:microsoft.com/office/officeart/2005/8/layout/hList1"/>
    <dgm:cxn modelId="{69365057-9B8B-4C6C-8035-5CB1B501EAAF}" type="presParOf" srcId="{B27743CF-1340-4683-ACE3-C19442FA5038}" destId="{DAB7B0B2-FFD2-4DC2-9E42-F485FAF7DFD7}" srcOrd="0" destOrd="0" presId="urn:microsoft.com/office/officeart/2005/8/layout/hList1"/>
    <dgm:cxn modelId="{802E01C7-421D-4865-8AF3-BDBAB31967DA}" type="presParOf" srcId="{B27743CF-1340-4683-ACE3-C19442FA5038}" destId="{5CB41596-C755-4942-ABD7-74472C9D5ECD}" srcOrd="1" destOrd="0" presId="urn:microsoft.com/office/officeart/2005/8/layout/hList1"/>
    <dgm:cxn modelId="{5C174958-EFAE-4BB7-A1CA-0748E858434C}" type="presParOf" srcId="{866DF884-D909-487C-B888-0CFD2192A4A3}" destId="{D1319B05-A371-4BBE-A4E4-9BDD44C7CD66}" srcOrd="1" destOrd="0" presId="urn:microsoft.com/office/officeart/2005/8/layout/hList1"/>
    <dgm:cxn modelId="{8D95FAD3-2986-48FB-9906-4CE8BF8895CD}" type="presParOf" srcId="{866DF884-D909-487C-B888-0CFD2192A4A3}" destId="{9A71DBFE-48FF-4A7F-BBC7-C3C0385FEE59}" srcOrd="2" destOrd="0" presId="urn:microsoft.com/office/officeart/2005/8/layout/hList1"/>
    <dgm:cxn modelId="{421222DA-602F-4FC2-9D5C-A9B052B68617}" type="presParOf" srcId="{9A71DBFE-48FF-4A7F-BBC7-C3C0385FEE59}" destId="{C07CA9B2-4665-42DC-B5F6-E6C1611C64C7}" srcOrd="0" destOrd="0" presId="urn:microsoft.com/office/officeart/2005/8/layout/hList1"/>
    <dgm:cxn modelId="{C5987746-0536-4CD9-96D7-23F66E7F55B4}" type="presParOf" srcId="{9A71DBFE-48FF-4A7F-BBC7-C3C0385FEE59}" destId="{8658B5A1-FCC9-4E84-BF90-6CA62FF1E68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7DC9DB-BDFF-4A53-9B11-0ECB24A57D96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6D62E69A-F6BD-44E2-B402-843DE19A6539}">
      <dgm:prSet phldrT="[Text]"/>
      <dgm:spPr/>
      <dgm:t>
        <a:bodyPr/>
        <a:lstStyle/>
        <a:p>
          <a:r>
            <a:rPr lang="en-US" dirty="0" smtClean="0"/>
            <a:t>3 Full Time Staff</a:t>
          </a:r>
          <a:endParaRPr lang="en-US" dirty="0"/>
        </a:p>
      </dgm:t>
    </dgm:pt>
    <dgm:pt modelId="{AB23B47E-8481-460F-A021-89C0A0AF10DB}" type="parTrans" cxnId="{C073C6A9-D5CA-4C03-80D6-BE82E13729D0}">
      <dgm:prSet/>
      <dgm:spPr/>
      <dgm:t>
        <a:bodyPr/>
        <a:lstStyle/>
        <a:p>
          <a:endParaRPr lang="en-US"/>
        </a:p>
      </dgm:t>
    </dgm:pt>
    <dgm:pt modelId="{7993A902-1E69-4A76-987A-235B1C823C3B}" type="sibTrans" cxnId="{C073C6A9-D5CA-4C03-80D6-BE82E13729D0}">
      <dgm:prSet/>
      <dgm:spPr/>
      <dgm:t>
        <a:bodyPr/>
        <a:lstStyle/>
        <a:p>
          <a:endParaRPr lang="en-US"/>
        </a:p>
      </dgm:t>
    </dgm:pt>
    <dgm:pt modelId="{636D0A94-ED6A-4935-A287-6B8A2006359C}">
      <dgm:prSet phldrT="[Text]"/>
      <dgm:spPr/>
      <dgm:t>
        <a:bodyPr/>
        <a:lstStyle/>
        <a:p>
          <a:r>
            <a:rPr lang="en-US" dirty="0" smtClean="0"/>
            <a:t>3 Hyper-V Hosts</a:t>
          </a:r>
          <a:endParaRPr lang="en-US" dirty="0"/>
        </a:p>
      </dgm:t>
    </dgm:pt>
    <dgm:pt modelId="{76202A93-FDC6-44FB-8736-28244A9D1EAA}" type="parTrans" cxnId="{D4D17647-0D08-456A-AC2C-8DCE282C4A63}">
      <dgm:prSet/>
      <dgm:spPr/>
      <dgm:t>
        <a:bodyPr/>
        <a:lstStyle/>
        <a:p>
          <a:endParaRPr lang="en-US"/>
        </a:p>
      </dgm:t>
    </dgm:pt>
    <dgm:pt modelId="{347CA5D2-6FC0-4A85-A74B-4CFC53360D27}" type="sibTrans" cxnId="{D4D17647-0D08-456A-AC2C-8DCE282C4A63}">
      <dgm:prSet/>
      <dgm:spPr/>
      <dgm:t>
        <a:bodyPr/>
        <a:lstStyle/>
        <a:p>
          <a:endParaRPr lang="en-US"/>
        </a:p>
      </dgm:t>
    </dgm:pt>
    <dgm:pt modelId="{26BDC417-CE05-4711-A135-36AA8B6243FC}">
      <dgm:prSet phldrT="[Text]"/>
      <dgm:spPr/>
      <dgm:t>
        <a:bodyPr/>
        <a:lstStyle/>
        <a:p>
          <a:r>
            <a:rPr lang="en-US" dirty="0" smtClean="0"/>
            <a:t>Largely Microsoft for Services</a:t>
          </a:r>
          <a:endParaRPr lang="en-US" dirty="0"/>
        </a:p>
      </dgm:t>
    </dgm:pt>
    <dgm:pt modelId="{6FF13FDF-3E76-4511-9F26-C18D10433A72}" type="parTrans" cxnId="{12940B10-BB02-4BB1-B0C1-4F285EDEEA58}">
      <dgm:prSet/>
      <dgm:spPr/>
      <dgm:t>
        <a:bodyPr/>
        <a:lstStyle/>
        <a:p>
          <a:endParaRPr lang="en-US"/>
        </a:p>
      </dgm:t>
    </dgm:pt>
    <dgm:pt modelId="{522C177F-D1B3-410A-BD5C-8769DF10E243}" type="sibTrans" cxnId="{12940B10-BB02-4BB1-B0C1-4F285EDEEA58}">
      <dgm:prSet/>
      <dgm:spPr/>
      <dgm:t>
        <a:bodyPr/>
        <a:lstStyle/>
        <a:p>
          <a:endParaRPr lang="en-US"/>
        </a:p>
      </dgm:t>
    </dgm:pt>
    <dgm:pt modelId="{02819864-A342-4011-A447-7795A17A8DC7}" type="pres">
      <dgm:prSet presAssocID="{7C7DC9DB-BDFF-4A53-9B11-0ECB24A57D96}" presName="Name0" presStyleCnt="0">
        <dgm:presLayoutVars>
          <dgm:dir/>
          <dgm:resizeHandles val="exact"/>
        </dgm:presLayoutVars>
      </dgm:prSet>
      <dgm:spPr/>
    </dgm:pt>
    <dgm:pt modelId="{C63149A5-8A51-4CB6-A4F7-EBF790BC4C49}" type="pres">
      <dgm:prSet presAssocID="{7C7DC9DB-BDFF-4A53-9B11-0ECB24A57D96}" presName="bkgdShp" presStyleLbl="alignAccFollowNode1" presStyleIdx="0" presStyleCnt="1"/>
      <dgm:spPr/>
    </dgm:pt>
    <dgm:pt modelId="{44381635-9764-40E5-8D03-9BC2405A3B38}" type="pres">
      <dgm:prSet presAssocID="{7C7DC9DB-BDFF-4A53-9B11-0ECB24A57D96}" presName="linComp" presStyleCnt="0"/>
      <dgm:spPr/>
    </dgm:pt>
    <dgm:pt modelId="{CAF96A52-6E69-4AE1-B94B-EF714F08F9FE}" type="pres">
      <dgm:prSet presAssocID="{6D62E69A-F6BD-44E2-B402-843DE19A6539}" presName="compNode" presStyleCnt="0"/>
      <dgm:spPr/>
    </dgm:pt>
    <dgm:pt modelId="{6AB62032-F091-4DB1-B120-7535665BD667}" type="pres">
      <dgm:prSet presAssocID="{6D62E69A-F6BD-44E2-B402-843DE19A653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5725E9-A3B5-4FF5-9239-37DA47BB1E29}" type="pres">
      <dgm:prSet presAssocID="{6D62E69A-F6BD-44E2-B402-843DE19A6539}" presName="invisiNode" presStyleLbl="node1" presStyleIdx="0" presStyleCnt="3"/>
      <dgm:spPr/>
    </dgm:pt>
    <dgm:pt modelId="{4FEE114C-F340-4818-A315-8D150DD54161}" type="pres">
      <dgm:prSet presAssocID="{6D62E69A-F6BD-44E2-B402-843DE19A6539}" presName="imagNode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</dgm:spPr>
    </dgm:pt>
    <dgm:pt modelId="{9EEAF769-B245-4FA0-ABD3-EE99B8C3C589}" type="pres">
      <dgm:prSet presAssocID="{7993A902-1E69-4A76-987A-235B1C823C3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E78E1E78-A178-48A4-B6A6-4EFFBE3FF48F}" type="pres">
      <dgm:prSet presAssocID="{636D0A94-ED6A-4935-A287-6B8A2006359C}" presName="compNode" presStyleCnt="0"/>
      <dgm:spPr/>
    </dgm:pt>
    <dgm:pt modelId="{DEDD7F4C-339E-4358-8B6D-7423872F65AE}" type="pres">
      <dgm:prSet presAssocID="{636D0A94-ED6A-4935-A287-6B8A2006359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8FDC36-5A61-4AD2-8931-C39A458891C8}" type="pres">
      <dgm:prSet presAssocID="{636D0A94-ED6A-4935-A287-6B8A2006359C}" presName="invisiNode" presStyleLbl="node1" presStyleIdx="1" presStyleCnt="3"/>
      <dgm:spPr/>
    </dgm:pt>
    <dgm:pt modelId="{B427E15D-E2CF-4774-BA0D-01AB1E27765F}" type="pres">
      <dgm:prSet presAssocID="{636D0A94-ED6A-4935-A287-6B8A2006359C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</dgm:spPr>
    </dgm:pt>
    <dgm:pt modelId="{1222B3B1-0E8D-4FE1-BF61-7E376BD06783}" type="pres">
      <dgm:prSet presAssocID="{347CA5D2-6FC0-4A85-A74B-4CFC53360D27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08997CD-7933-457E-950D-8DEB264369F9}" type="pres">
      <dgm:prSet presAssocID="{26BDC417-CE05-4711-A135-36AA8B6243FC}" presName="compNode" presStyleCnt="0"/>
      <dgm:spPr/>
    </dgm:pt>
    <dgm:pt modelId="{A6535B1C-E819-4B61-8DA6-6FCA6B404ECF}" type="pres">
      <dgm:prSet presAssocID="{26BDC417-CE05-4711-A135-36AA8B6243FC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105072-DE92-4F84-B788-ED15E19F086C}" type="pres">
      <dgm:prSet presAssocID="{26BDC417-CE05-4711-A135-36AA8B6243FC}" presName="invisiNode" presStyleLbl="node1" presStyleIdx="2" presStyleCnt="3"/>
      <dgm:spPr/>
    </dgm:pt>
    <dgm:pt modelId="{24F5B4F9-8F85-49A8-9E13-B2103B42EA32}" type="pres">
      <dgm:prSet presAssocID="{26BDC417-CE05-4711-A135-36AA8B6243FC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</dgm:spPr>
    </dgm:pt>
  </dgm:ptLst>
  <dgm:cxnLst>
    <dgm:cxn modelId="{E7114649-F317-4634-9739-BE38D7AB2061}" type="presOf" srcId="{347CA5D2-6FC0-4A85-A74B-4CFC53360D27}" destId="{1222B3B1-0E8D-4FE1-BF61-7E376BD06783}" srcOrd="0" destOrd="0" presId="urn:microsoft.com/office/officeart/2005/8/layout/pList2"/>
    <dgm:cxn modelId="{696C5619-D6D7-4AA1-8BFB-A2C195198D1E}" type="presOf" srcId="{636D0A94-ED6A-4935-A287-6B8A2006359C}" destId="{DEDD7F4C-339E-4358-8B6D-7423872F65AE}" srcOrd="0" destOrd="0" presId="urn:microsoft.com/office/officeart/2005/8/layout/pList2"/>
    <dgm:cxn modelId="{D4D17647-0D08-456A-AC2C-8DCE282C4A63}" srcId="{7C7DC9DB-BDFF-4A53-9B11-0ECB24A57D96}" destId="{636D0A94-ED6A-4935-A287-6B8A2006359C}" srcOrd="1" destOrd="0" parTransId="{76202A93-FDC6-44FB-8736-28244A9D1EAA}" sibTransId="{347CA5D2-6FC0-4A85-A74B-4CFC53360D27}"/>
    <dgm:cxn modelId="{64170E39-0CAC-46ED-A67B-DC3D6E31D8C0}" type="presOf" srcId="{7993A902-1E69-4A76-987A-235B1C823C3B}" destId="{9EEAF769-B245-4FA0-ABD3-EE99B8C3C589}" srcOrd="0" destOrd="0" presId="urn:microsoft.com/office/officeart/2005/8/layout/pList2"/>
    <dgm:cxn modelId="{12940B10-BB02-4BB1-B0C1-4F285EDEEA58}" srcId="{7C7DC9DB-BDFF-4A53-9B11-0ECB24A57D96}" destId="{26BDC417-CE05-4711-A135-36AA8B6243FC}" srcOrd="2" destOrd="0" parTransId="{6FF13FDF-3E76-4511-9F26-C18D10433A72}" sibTransId="{522C177F-D1B3-410A-BD5C-8769DF10E243}"/>
    <dgm:cxn modelId="{E834B52E-D667-4771-8086-5ED2ADBA1122}" type="presOf" srcId="{6D62E69A-F6BD-44E2-B402-843DE19A6539}" destId="{6AB62032-F091-4DB1-B120-7535665BD667}" srcOrd="0" destOrd="0" presId="urn:microsoft.com/office/officeart/2005/8/layout/pList2"/>
    <dgm:cxn modelId="{C1FF1A21-C359-4005-80AC-DA896A857F4D}" type="presOf" srcId="{26BDC417-CE05-4711-A135-36AA8B6243FC}" destId="{A6535B1C-E819-4B61-8DA6-6FCA6B404ECF}" srcOrd="0" destOrd="0" presId="urn:microsoft.com/office/officeart/2005/8/layout/pList2"/>
    <dgm:cxn modelId="{C073C6A9-D5CA-4C03-80D6-BE82E13729D0}" srcId="{7C7DC9DB-BDFF-4A53-9B11-0ECB24A57D96}" destId="{6D62E69A-F6BD-44E2-B402-843DE19A6539}" srcOrd="0" destOrd="0" parTransId="{AB23B47E-8481-460F-A021-89C0A0AF10DB}" sibTransId="{7993A902-1E69-4A76-987A-235B1C823C3B}"/>
    <dgm:cxn modelId="{84C0EE76-0300-419E-A215-5A18B562FD66}" type="presOf" srcId="{7C7DC9DB-BDFF-4A53-9B11-0ECB24A57D96}" destId="{02819864-A342-4011-A447-7795A17A8DC7}" srcOrd="0" destOrd="0" presId="urn:microsoft.com/office/officeart/2005/8/layout/pList2"/>
    <dgm:cxn modelId="{8B337069-5EB1-4AFC-B898-D05359BD5EDB}" type="presParOf" srcId="{02819864-A342-4011-A447-7795A17A8DC7}" destId="{C63149A5-8A51-4CB6-A4F7-EBF790BC4C49}" srcOrd="0" destOrd="0" presId="urn:microsoft.com/office/officeart/2005/8/layout/pList2"/>
    <dgm:cxn modelId="{88552FB6-1130-445C-B56A-9D25D83ED012}" type="presParOf" srcId="{02819864-A342-4011-A447-7795A17A8DC7}" destId="{44381635-9764-40E5-8D03-9BC2405A3B38}" srcOrd="1" destOrd="0" presId="urn:microsoft.com/office/officeart/2005/8/layout/pList2"/>
    <dgm:cxn modelId="{3A1A0F3B-825D-4637-BB9E-386219D96D76}" type="presParOf" srcId="{44381635-9764-40E5-8D03-9BC2405A3B38}" destId="{CAF96A52-6E69-4AE1-B94B-EF714F08F9FE}" srcOrd="0" destOrd="0" presId="urn:microsoft.com/office/officeart/2005/8/layout/pList2"/>
    <dgm:cxn modelId="{F700F118-DC6B-4746-9783-0978252A2A2E}" type="presParOf" srcId="{CAF96A52-6E69-4AE1-B94B-EF714F08F9FE}" destId="{6AB62032-F091-4DB1-B120-7535665BD667}" srcOrd="0" destOrd="0" presId="urn:microsoft.com/office/officeart/2005/8/layout/pList2"/>
    <dgm:cxn modelId="{DF0B8D86-F969-4B3C-8C8F-8AF88CFC57A9}" type="presParOf" srcId="{CAF96A52-6E69-4AE1-B94B-EF714F08F9FE}" destId="{6B5725E9-A3B5-4FF5-9239-37DA47BB1E29}" srcOrd="1" destOrd="0" presId="urn:microsoft.com/office/officeart/2005/8/layout/pList2"/>
    <dgm:cxn modelId="{3F6848FC-864A-4713-AC3F-D62B5A8A216F}" type="presParOf" srcId="{CAF96A52-6E69-4AE1-B94B-EF714F08F9FE}" destId="{4FEE114C-F340-4818-A315-8D150DD54161}" srcOrd="2" destOrd="0" presId="urn:microsoft.com/office/officeart/2005/8/layout/pList2"/>
    <dgm:cxn modelId="{4FBD68A3-0151-40CC-ADD5-AA0CD5D5879A}" type="presParOf" srcId="{44381635-9764-40E5-8D03-9BC2405A3B38}" destId="{9EEAF769-B245-4FA0-ABD3-EE99B8C3C589}" srcOrd="1" destOrd="0" presId="urn:microsoft.com/office/officeart/2005/8/layout/pList2"/>
    <dgm:cxn modelId="{6A28E4A0-50E9-41C2-AB75-E1B4A414E947}" type="presParOf" srcId="{44381635-9764-40E5-8D03-9BC2405A3B38}" destId="{E78E1E78-A178-48A4-B6A6-4EFFBE3FF48F}" srcOrd="2" destOrd="0" presId="urn:microsoft.com/office/officeart/2005/8/layout/pList2"/>
    <dgm:cxn modelId="{5F15F028-AE82-4B71-A23C-70E5B3AE52E4}" type="presParOf" srcId="{E78E1E78-A178-48A4-B6A6-4EFFBE3FF48F}" destId="{DEDD7F4C-339E-4358-8B6D-7423872F65AE}" srcOrd="0" destOrd="0" presId="urn:microsoft.com/office/officeart/2005/8/layout/pList2"/>
    <dgm:cxn modelId="{0E46E594-7D94-4F71-974D-8AFE51E82851}" type="presParOf" srcId="{E78E1E78-A178-48A4-B6A6-4EFFBE3FF48F}" destId="{F38FDC36-5A61-4AD2-8931-C39A458891C8}" srcOrd="1" destOrd="0" presId="urn:microsoft.com/office/officeart/2005/8/layout/pList2"/>
    <dgm:cxn modelId="{4791CF26-560D-4365-9EAA-0E5A1629A809}" type="presParOf" srcId="{E78E1E78-A178-48A4-B6A6-4EFFBE3FF48F}" destId="{B427E15D-E2CF-4774-BA0D-01AB1E27765F}" srcOrd="2" destOrd="0" presId="urn:microsoft.com/office/officeart/2005/8/layout/pList2"/>
    <dgm:cxn modelId="{5B91ECED-F009-472F-9086-ABB2DA0C747E}" type="presParOf" srcId="{44381635-9764-40E5-8D03-9BC2405A3B38}" destId="{1222B3B1-0E8D-4FE1-BF61-7E376BD06783}" srcOrd="3" destOrd="0" presId="urn:microsoft.com/office/officeart/2005/8/layout/pList2"/>
    <dgm:cxn modelId="{D4B6BE50-6696-453D-9547-F172856108E0}" type="presParOf" srcId="{44381635-9764-40E5-8D03-9BC2405A3B38}" destId="{B08997CD-7933-457E-950D-8DEB264369F9}" srcOrd="4" destOrd="0" presId="urn:microsoft.com/office/officeart/2005/8/layout/pList2"/>
    <dgm:cxn modelId="{0DBB7117-3AC4-418D-8DC3-016B6997E51E}" type="presParOf" srcId="{B08997CD-7933-457E-950D-8DEB264369F9}" destId="{A6535B1C-E819-4B61-8DA6-6FCA6B404ECF}" srcOrd="0" destOrd="0" presId="urn:microsoft.com/office/officeart/2005/8/layout/pList2"/>
    <dgm:cxn modelId="{6B90480C-CB17-463D-9F53-498C58E20191}" type="presParOf" srcId="{B08997CD-7933-457E-950D-8DEB264369F9}" destId="{89105072-DE92-4F84-B788-ED15E19F086C}" srcOrd="1" destOrd="0" presId="urn:microsoft.com/office/officeart/2005/8/layout/pList2"/>
    <dgm:cxn modelId="{548DAC7A-7AAE-4D19-8F4B-7D7B8FD252FD}" type="presParOf" srcId="{B08997CD-7933-457E-950D-8DEB264369F9}" destId="{24F5B4F9-8F85-49A8-9E13-B2103B42EA32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B7B0B2-FFD2-4DC2-9E42-F485FAF7DFD7}">
      <dsp:nvSpPr>
        <dsp:cNvPr id="0" name=""/>
        <dsp:cNvSpPr/>
      </dsp:nvSpPr>
      <dsp:spPr>
        <a:xfrm>
          <a:off x="51" y="15307"/>
          <a:ext cx="4913783" cy="19655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158496" rIns="277368" bIns="158496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900" kern="1200" dirty="0" smtClean="0"/>
            <a:t>Get a overview of some of the tools we use</a:t>
          </a:r>
          <a:endParaRPr lang="en-GB" sz="3900" kern="1200" dirty="0"/>
        </a:p>
      </dsp:txBody>
      <dsp:txXfrm>
        <a:off x="51" y="15307"/>
        <a:ext cx="4913783" cy="1965513"/>
      </dsp:txXfrm>
    </dsp:sp>
    <dsp:sp modelId="{5CB41596-C755-4942-ABD7-74472C9D5ECD}">
      <dsp:nvSpPr>
        <dsp:cNvPr id="0" name=""/>
        <dsp:cNvSpPr/>
      </dsp:nvSpPr>
      <dsp:spPr>
        <a:xfrm>
          <a:off x="51" y="1980820"/>
          <a:ext cx="4913783" cy="23552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026" tIns="208026" rIns="277368" bIns="312039" numCol="1" spcCol="1270" anchor="t" anchorCtr="0">
          <a:noAutofit/>
        </a:bodyPr>
        <a:lstStyle/>
        <a:p>
          <a:pPr marL="285750" lvl="1" indent="-285750" algn="l" defTabSz="1733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3900" kern="1200" dirty="0" smtClean="0"/>
            <a:t>Installations</a:t>
          </a:r>
          <a:endParaRPr lang="en-GB" sz="3900" kern="1200" dirty="0"/>
        </a:p>
        <a:p>
          <a:pPr marL="285750" lvl="1" indent="-285750" algn="l" defTabSz="1733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3900" kern="1200" dirty="0" smtClean="0"/>
            <a:t>Operations</a:t>
          </a:r>
          <a:endParaRPr lang="en-GB" sz="3900" kern="1200" dirty="0"/>
        </a:p>
      </dsp:txBody>
      <dsp:txXfrm>
        <a:off x="51" y="1980820"/>
        <a:ext cx="4913783" cy="2355210"/>
      </dsp:txXfrm>
    </dsp:sp>
    <dsp:sp modelId="{C07CA9B2-4665-42DC-B5F6-E6C1611C64C7}">
      <dsp:nvSpPr>
        <dsp:cNvPr id="0" name=""/>
        <dsp:cNvSpPr/>
      </dsp:nvSpPr>
      <dsp:spPr>
        <a:xfrm>
          <a:off x="5601764" y="15307"/>
          <a:ext cx="4913783" cy="19655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158496" rIns="277368" bIns="158496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900" kern="1200" dirty="0" smtClean="0"/>
            <a:t>Find out where to go to get more information</a:t>
          </a:r>
          <a:endParaRPr lang="en-GB" sz="3900" kern="1200" dirty="0"/>
        </a:p>
      </dsp:txBody>
      <dsp:txXfrm>
        <a:off x="5601764" y="15307"/>
        <a:ext cx="4913783" cy="1965513"/>
      </dsp:txXfrm>
    </dsp:sp>
    <dsp:sp modelId="{8658B5A1-FCC9-4E84-BF90-6CA62FF1E689}">
      <dsp:nvSpPr>
        <dsp:cNvPr id="0" name=""/>
        <dsp:cNvSpPr/>
      </dsp:nvSpPr>
      <dsp:spPr>
        <a:xfrm>
          <a:off x="5601764" y="1980820"/>
          <a:ext cx="4913783" cy="235521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8026" tIns="208026" rIns="277368" bIns="312039" numCol="1" spcCol="1270" anchor="t" anchorCtr="0">
          <a:noAutofit/>
        </a:bodyPr>
        <a:lstStyle/>
        <a:p>
          <a:pPr marL="285750" lvl="1" indent="-285750" algn="l" defTabSz="1733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3900" kern="1200" dirty="0" smtClean="0"/>
            <a:t>Lynda.com</a:t>
          </a:r>
          <a:endParaRPr lang="en-GB" sz="3900" kern="1200" dirty="0"/>
        </a:p>
        <a:p>
          <a:pPr marL="285750" lvl="1" indent="-285750" algn="l" defTabSz="1733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3900" kern="1200" dirty="0" smtClean="0"/>
            <a:t>myworldofit.net</a:t>
          </a:r>
          <a:endParaRPr lang="en-GB" sz="3900" kern="1200" dirty="0"/>
        </a:p>
        <a:p>
          <a:pPr marL="285750" lvl="1" indent="-285750" algn="l" defTabSz="1733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3900" kern="1200" dirty="0" smtClean="0"/>
            <a:t>Other resources</a:t>
          </a:r>
          <a:endParaRPr lang="en-GB" sz="3900" kern="1200" dirty="0"/>
        </a:p>
      </dsp:txBody>
      <dsp:txXfrm>
        <a:off x="5601764" y="1980820"/>
        <a:ext cx="4913783" cy="23552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3149A5-8A51-4CB6-A4F7-EBF790BC4C49}">
      <dsp:nvSpPr>
        <dsp:cNvPr id="0" name=""/>
        <dsp:cNvSpPr/>
      </dsp:nvSpPr>
      <dsp:spPr>
        <a:xfrm>
          <a:off x="0" y="0"/>
          <a:ext cx="10515600" cy="195810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EE114C-F340-4818-A315-8D150DD54161}">
      <dsp:nvSpPr>
        <dsp:cNvPr id="0" name=""/>
        <dsp:cNvSpPr/>
      </dsp:nvSpPr>
      <dsp:spPr>
        <a:xfrm>
          <a:off x="315468" y="261080"/>
          <a:ext cx="3088957" cy="143594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B62032-F091-4DB1-B120-7535665BD667}">
      <dsp:nvSpPr>
        <dsp:cNvPr id="0" name=""/>
        <dsp:cNvSpPr/>
      </dsp:nvSpPr>
      <dsp:spPr>
        <a:xfrm rot="10800000">
          <a:off x="315468" y="1958102"/>
          <a:ext cx="3088957" cy="2393235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277368" rIns="277368" bIns="277368" numCol="1" spcCol="1270" anchor="t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3 Full Time Staff</a:t>
          </a:r>
          <a:endParaRPr lang="en-US" sz="3900" kern="1200" dirty="0"/>
        </a:p>
      </dsp:txBody>
      <dsp:txXfrm rot="10800000">
        <a:off x="389068" y="1958102"/>
        <a:ext cx="2941757" cy="2319635"/>
      </dsp:txXfrm>
    </dsp:sp>
    <dsp:sp modelId="{B427E15D-E2CF-4774-BA0D-01AB1E27765F}">
      <dsp:nvSpPr>
        <dsp:cNvPr id="0" name=""/>
        <dsp:cNvSpPr/>
      </dsp:nvSpPr>
      <dsp:spPr>
        <a:xfrm>
          <a:off x="3713321" y="261080"/>
          <a:ext cx="3088957" cy="143594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DD7F4C-339E-4358-8B6D-7423872F65AE}">
      <dsp:nvSpPr>
        <dsp:cNvPr id="0" name=""/>
        <dsp:cNvSpPr/>
      </dsp:nvSpPr>
      <dsp:spPr>
        <a:xfrm rot="10800000">
          <a:off x="3713321" y="1958102"/>
          <a:ext cx="3088957" cy="2393235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277368" rIns="277368" bIns="277368" numCol="1" spcCol="1270" anchor="t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3 Hyper-V Hosts</a:t>
          </a:r>
          <a:endParaRPr lang="en-US" sz="3900" kern="1200" dirty="0"/>
        </a:p>
      </dsp:txBody>
      <dsp:txXfrm rot="10800000">
        <a:off x="3786921" y="1958102"/>
        <a:ext cx="2941757" cy="2319635"/>
      </dsp:txXfrm>
    </dsp:sp>
    <dsp:sp modelId="{24F5B4F9-8F85-49A8-9E13-B2103B42EA32}">
      <dsp:nvSpPr>
        <dsp:cNvPr id="0" name=""/>
        <dsp:cNvSpPr/>
      </dsp:nvSpPr>
      <dsp:spPr>
        <a:xfrm>
          <a:off x="7111174" y="261080"/>
          <a:ext cx="3088957" cy="143594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8000" b="-5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535B1C-E819-4B61-8DA6-6FCA6B404ECF}">
      <dsp:nvSpPr>
        <dsp:cNvPr id="0" name=""/>
        <dsp:cNvSpPr/>
      </dsp:nvSpPr>
      <dsp:spPr>
        <a:xfrm rot="10800000">
          <a:off x="7111174" y="1958102"/>
          <a:ext cx="3088957" cy="2393235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7368" tIns="277368" rIns="277368" bIns="277368" numCol="1" spcCol="1270" anchor="t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/>
            <a:t>Largely Microsoft for Services</a:t>
          </a:r>
          <a:endParaRPr lang="en-US" sz="3900" kern="1200" dirty="0"/>
        </a:p>
      </dsp:txBody>
      <dsp:txXfrm rot="10800000">
        <a:off x="7184774" y="1958102"/>
        <a:ext cx="2941757" cy="23196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58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93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72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867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974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5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769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04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653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147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042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70A3F-3ABC-42D5-ADEB-728C63B083A3}" type="datetimeFigureOut">
              <a:rPr lang="en-GB" smtClean="0"/>
              <a:t>11/12/2017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F183E-F45B-493C-87AD-A66FAB201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8401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en-us/evalcenter/evaluate-hyper-v-server-2016" TargetMode="External"/><Relationship Id="rId2" Type="http://schemas.openxmlformats.org/officeDocument/2006/relationships/hyperlink" Target="https://docs.microsoft.com/en-gb/windows-server/virtualization/hyper-v/hyper-v-technology-overview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oxforduni@bytes.co.uk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Queen’s College</a:t>
            </a:r>
            <a:br>
              <a:rPr lang="en-GB" dirty="0" smtClean="0"/>
            </a:br>
            <a:r>
              <a:rPr lang="en-GB" dirty="0" smtClean="0"/>
              <a:t>IT Open Morning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53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748622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4565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Plan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740765"/>
              </p:ext>
            </p:extLst>
          </p:nvPr>
        </p:nvGraphicFramePr>
        <p:xfrm>
          <a:off x="2128254" y="1704976"/>
          <a:ext cx="742482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863">
                  <a:extLst>
                    <a:ext uri="{9D8B030D-6E8A-4147-A177-3AD203B41FA5}">
                      <a16:colId xmlns:a16="http://schemas.microsoft.com/office/drawing/2014/main" val="1370711644"/>
                    </a:ext>
                  </a:extLst>
                </a:gridCol>
                <a:gridCol w="6525957">
                  <a:extLst>
                    <a:ext uri="{9D8B030D-6E8A-4147-A177-3AD203B41FA5}">
                      <a16:colId xmlns:a16="http://schemas.microsoft.com/office/drawing/2014/main" val="2751537743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GB" sz="2400" dirty="0" smtClean="0"/>
                        <a:t>Start time</a:t>
                      </a:r>
                      <a:endParaRPr lang="en-GB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5445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0910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Welcome, Microsoft</a:t>
                      </a:r>
                      <a:r>
                        <a:rPr lang="en-GB" sz="2400" baseline="0" dirty="0" smtClean="0"/>
                        <a:t> Deployment Toolkit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478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0940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PowerShell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19023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1010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PRTG Network Monitor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49097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1030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Break for Tea/Coffee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130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OpenVAS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24837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1130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Windows Server Update Services + Chocolatey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8382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1200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Microsoft Network Policy Server + VLANs/ACLs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14746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1230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End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8735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35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IT Office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632299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801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4"/>
          <a:stretch/>
        </p:blipFill>
        <p:spPr>
          <a:xfrm>
            <a:off x="6783355" y="121297"/>
            <a:ext cx="5293567" cy="666557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7951" y="242596"/>
            <a:ext cx="628883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PaloAlto Firewall</a:t>
            </a:r>
          </a:p>
          <a:p>
            <a:r>
              <a:rPr lang="en-GB" sz="3600" dirty="0" err="1" smtClean="0"/>
              <a:t>Rucuks</a:t>
            </a:r>
            <a:r>
              <a:rPr lang="en-GB" sz="3600" dirty="0" smtClean="0"/>
              <a:t> Wireless ZD3000 + 7363</a:t>
            </a:r>
          </a:p>
          <a:p>
            <a:r>
              <a:rPr lang="en-GB" sz="3600" dirty="0" smtClean="0"/>
              <a:t>HPE 5400R zl2 Core Switch + 2530s and 2920s at the edge</a:t>
            </a:r>
          </a:p>
          <a:p>
            <a:r>
              <a:rPr lang="en-GB" sz="3600" dirty="0" smtClean="0"/>
              <a:t>Juniper DMZ switch (for now)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793400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27931" y="-889417"/>
            <a:ext cx="3809096" cy="5713644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6002850" y="62857"/>
            <a:ext cx="5721981" cy="6713543"/>
            <a:chOff x="5430281" y="0"/>
            <a:chExt cx="5721981" cy="6713543"/>
          </a:xfrm>
        </p:grpSpPr>
        <p:sp>
          <p:nvSpPr>
            <p:cNvPr id="6" name="Rectangle 5"/>
            <p:cNvSpPr/>
            <p:nvPr/>
          </p:nvSpPr>
          <p:spPr>
            <a:xfrm>
              <a:off x="5430281" y="0"/>
              <a:ext cx="5721981" cy="671354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30281" y="125963"/>
              <a:ext cx="5608432" cy="6587580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1" r="25207" b="45926"/>
          <a:stretch/>
        </p:blipFill>
        <p:spPr>
          <a:xfrm>
            <a:off x="175656" y="3997916"/>
            <a:ext cx="5713645" cy="258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384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6" t="-371" r="36250"/>
          <a:stretch/>
        </p:blipFill>
        <p:spPr>
          <a:xfrm>
            <a:off x="21416" y="0"/>
            <a:ext cx="5782483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03167" y="90196"/>
            <a:ext cx="62888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2x Dell T430s in Server Room</a:t>
            </a:r>
          </a:p>
          <a:p>
            <a:r>
              <a:rPr lang="en-GB" sz="3600" dirty="0" smtClean="0"/>
              <a:t>1x Dell T430 in DR Room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848805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Hyper-V Server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Free for the whole feature set</a:t>
            </a:r>
          </a:p>
          <a:p>
            <a:pPr lvl="1"/>
            <a:r>
              <a:rPr lang="en-GB" dirty="0" smtClean="0"/>
              <a:t>Unlimited VMs</a:t>
            </a:r>
          </a:p>
          <a:p>
            <a:pPr lvl="1"/>
            <a:r>
              <a:rPr lang="en-GB" dirty="0" smtClean="0"/>
              <a:t>Supports Windows and Linux/FreeBSD</a:t>
            </a:r>
          </a:p>
          <a:p>
            <a:pPr lvl="1"/>
            <a:r>
              <a:rPr lang="en-GB" dirty="0" smtClean="0"/>
              <a:t>5 Minute Replication</a:t>
            </a:r>
          </a:p>
          <a:p>
            <a:pPr lvl="1"/>
            <a:r>
              <a:rPr lang="en-GB" dirty="0"/>
              <a:t>Discrete device assignment (DDA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Secure Boot</a:t>
            </a:r>
          </a:p>
          <a:p>
            <a:pPr lvl="1"/>
            <a:r>
              <a:rPr lang="en-GB" dirty="0" smtClean="0"/>
              <a:t>Clustering</a:t>
            </a:r>
          </a:p>
          <a:p>
            <a:pPr lvl="1"/>
            <a:r>
              <a:rPr lang="en-GB" dirty="0" smtClean="0"/>
              <a:t>Live Migration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</a:t>
            </a:r>
            <a:r>
              <a:rPr lang="en-GB" dirty="0" smtClean="0">
                <a:hlinkClick r:id="rId2"/>
              </a:rPr>
              <a:t>docs.microsoft.com/en-gb/windows-server/virtualization/hyper-v/hyper-v-technology-overview</a:t>
            </a:r>
            <a:endParaRPr lang="en-GB" dirty="0" smtClean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www.microsoft.com/en-us/evalcenter/evaluate-hyper-v-server-2016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519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implementation of Hyper-V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1511300"/>
            <a:ext cx="2184400" cy="2184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3975100"/>
            <a:ext cx="2184400" cy="2184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2540000"/>
            <a:ext cx="2184400" cy="2184400"/>
          </a:xfrm>
          <a:prstGeom prst="rect">
            <a:avLst/>
          </a:prstGeom>
        </p:spPr>
      </p:pic>
      <p:cxnSp>
        <p:nvCxnSpPr>
          <p:cNvPr id="11" name="Curved Connector 10"/>
          <p:cNvCxnSpPr/>
          <p:nvPr/>
        </p:nvCxnSpPr>
        <p:spPr>
          <a:xfrm>
            <a:off x="4013200" y="2032000"/>
            <a:ext cx="2832100" cy="1016000"/>
          </a:xfrm>
          <a:prstGeom prst="curvedConnector3">
            <a:avLst/>
          </a:prstGeom>
          <a:ln w="762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urved Connector 11"/>
          <p:cNvCxnSpPr/>
          <p:nvPr/>
        </p:nvCxnSpPr>
        <p:spPr>
          <a:xfrm flipV="1">
            <a:off x="4013200" y="4140200"/>
            <a:ext cx="2832100" cy="1016000"/>
          </a:xfrm>
          <a:prstGeom prst="curvedConnector3">
            <a:avLst/>
          </a:prstGeom>
          <a:ln w="762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673600" y="3032035"/>
            <a:ext cx="18939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Every 5 minutes everything is replicated </a:t>
            </a:r>
            <a:r>
              <a:rPr lang="en-GB" dirty="0" smtClean="0"/>
              <a:t> to the DR Host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1885128" y="6159500"/>
            <a:ext cx="18939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/>
              <a:t>Primary Hosts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7231828" y="4724400"/>
            <a:ext cx="18939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/>
              <a:t>DR Host</a:t>
            </a:r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8178799" y="5697835"/>
            <a:ext cx="3917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/>
              <a:t>Local Storage</a:t>
            </a:r>
          </a:p>
          <a:p>
            <a:pPr algn="ctr"/>
            <a:r>
              <a:rPr lang="en-GB" dirty="0" smtClean="0"/>
              <a:t>Dell T430 Tower Servers (with Rail Kits)</a:t>
            </a:r>
          </a:p>
          <a:p>
            <a:pPr algn="ctr"/>
            <a:r>
              <a:rPr lang="en-GB" dirty="0" smtClean="0"/>
              <a:t>48GB RAM/host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277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Server 2008 R2 to Server 2016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Moved from Select </a:t>
            </a:r>
            <a:r>
              <a:rPr lang="en-GB" dirty="0"/>
              <a:t>Agreement (Perpetual) to Microsoft </a:t>
            </a:r>
            <a:r>
              <a:rPr lang="en-GB" dirty="0" smtClean="0"/>
              <a:t>Enrolment </a:t>
            </a:r>
            <a:r>
              <a:rPr lang="en-GB" dirty="0"/>
              <a:t>For Education </a:t>
            </a:r>
            <a:r>
              <a:rPr lang="en-GB" dirty="0" smtClean="0"/>
              <a:t>Solutions</a:t>
            </a:r>
          </a:p>
          <a:p>
            <a:r>
              <a:rPr lang="en-GB" dirty="0" smtClean="0"/>
              <a:t>Price fixed for 3 years</a:t>
            </a:r>
          </a:p>
          <a:p>
            <a:r>
              <a:rPr lang="en-GB" dirty="0" smtClean="0"/>
              <a:t>Super low cost – Select Agreement would need to run for at least 7 years to be as cost effective</a:t>
            </a:r>
          </a:p>
          <a:p>
            <a:r>
              <a:rPr lang="en-GB" dirty="0" smtClean="0"/>
              <a:t>Contact </a:t>
            </a:r>
            <a:r>
              <a:rPr lang="en-GB" dirty="0" smtClean="0">
                <a:hlinkClick r:id="rId2"/>
              </a:rPr>
              <a:t>oxforduni@bytes.co.uk</a:t>
            </a:r>
            <a:r>
              <a:rPr lang="en-GB" dirty="0" smtClean="0"/>
              <a:t> to arrange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139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King’s College, Oxford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704" y="2032520"/>
            <a:ext cx="10513096" cy="3958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952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</TotalTime>
  <Words>237</Words>
  <Application>Microsoft Office PowerPoint</Application>
  <PresentationFormat>Widescreen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The Queen’s College IT Open Morning</vt:lpstr>
      <vt:lpstr>Goals</vt:lpstr>
      <vt:lpstr>The Plan</vt:lpstr>
      <vt:lpstr>The IT Office </vt:lpstr>
      <vt:lpstr>PowerPoint Presentation</vt:lpstr>
      <vt:lpstr>PowerPoint Presentation</vt:lpstr>
      <vt:lpstr>PowerPoint Presentation</vt:lpstr>
      <vt:lpstr>Hyper-V Server</vt:lpstr>
      <vt:lpstr>Our implementation of Hyper-V</vt:lpstr>
      <vt:lpstr>Server 2008 R2 to Server 2016</vt:lpstr>
      <vt:lpstr>The King’s College, Oxford</vt:lpstr>
    </vt:vector>
  </TitlesOfParts>
  <Company>The Queen's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Queen’s College IT Open Morning</dc:title>
  <dc:creator>James Preston</dc:creator>
  <cp:lastModifiedBy>James Preston</cp:lastModifiedBy>
  <cp:revision>14</cp:revision>
  <dcterms:created xsi:type="dcterms:W3CDTF">2017-11-22T16:12:44Z</dcterms:created>
  <dcterms:modified xsi:type="dcterms:W3CDTF">2017-12-11T16:14:45Z</dcterms:modified>
</cp:coreProperties>
</file>